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9" r:id="rId12"/>
    <p:sldId id="266" r:id="rId13"/>
    <p:sldId id="270" r:id="rId14"/>
    <p:sldId id="272" r:id="rId15"/>
    <p:sldId id="271" r:id="rId16"/>
    <p:sldId id="273" r:id="rId17"/>
    <p:sldId id="274" r:id="rId18"/>
    <p:sldId id="275" r:id="rId19"/>
    <p:sldId id="265" r:id="rId20"/>
    <p:sldId id="267" r:id="rId21"/>
    <p:sldId id="268" r:id="rId22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CF794-9CBD-4989-B373-0383BF5B5757}" type="datetimeFigureOut">
              <a:rPr lang="es-PE" smtClean="0"/>
              <a:t>15/02/2015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2976-43E7-4287-8E78-7D2391AAD01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66486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CF794-9CBD-4989-B373-0383BF5B5757}" type="datetimeFigureOut">
              <a:rPr lang="es-PE" smtClean="0"/>
              <a:t>15/02/2015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2976-43E7-4287-8E78-7D2391AAD01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92049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CF794-9CBD-4989-B373-0383BF5B5757}" type="datetimeFigureOut">
              <a:rPr lang="es-PE" smtClean="0"/>
              <a:t>15/02/2015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2976-43E7-4287-8E78-7D2391AAD01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65205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CF794-9CBD-4989-B373-0383BF5B5757}" type="datetimeFigureOut">
              <a:rPr lang="es-PE" smtClean="0"/>
              <a:t>15/02/2015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2976-43E7-4287-8E78-7D2391AAD01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83475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CF794-9CBD-4989-B373-0383BF5B5757}" type="datetimeFigureOut">
              <a:rPr lang="es-PE" smtClean="0"/>
              <a:t>15/02/2015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2976-43E7-4287-8E78-7D2391AAD01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32790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CF794-9CBD-4989-B373-0383BF5B5757}" type="datetimeFigureOut">
              <a:rPr lang="es-PE" smtClean="0"/>
              <a:t>15/02/2015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2976-43E7-4287-8E78-7D2391AAD01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4135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CF794-9CBD-4989-B373-0383BF5B5757}" type="datetimeFigureOut">
              <a:rPr lang="es-PE" smtClean="0"/>
              <a:t>15/02/2015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2976-43E7-4287-8E78-7D2391AAD01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94102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CF794-9CBD-4989-B373-0383BF5B5757}" type="datetimeFigureOut">
              <a:rPr lang="es-PE" smtClean="0"/>
              <a:t>15/02/2015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2976-43E7-4287-8E78-7D2391AAD01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96766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CF794-9CBD-4989-B373-0383BF5B5757}" type="datetimeFigureOut">
              <a:rPr lang="es-PE" smtClean="0"/>
              <a:t>15/02/2015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2976-43E7-4287-8E78-7D2391AAD01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25080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CF794-9CBD-4989-B373-0383BF5B5757}" type="datetimeFigureOut">
              <a:rPr lang="es-PE" smtClean="0"/>
              <a:t>15/02/2015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2976-43E7-4287-8E78-7D2391AAD01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1261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CF794-9CBD-4989-B373-0383BF5B5757}" type="datetimeFigureOut">
              <a:rPr lang="es-PE" smtClean="0"/>
              <a:t>15/02/2015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2976-43E7-4287-8E78-7D2391AAD01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64970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CF794-9CBD-4989-B373-0383BF5B5757}" type="datetimeFigureOut">
              <a:rPr lang="es-PE" smtClean="0"/>
              <a:t>15/02/2015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02976-43E7-4287-8E78-7D2391AAD01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3574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135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80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591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52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91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318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785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067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840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599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5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91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77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3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20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98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34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3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36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576262"/>
            <a:ext cx="7124700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5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75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Office PowerPoint</Application>
  <PresentationFormat>Presentación en pantalla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Luffi</dc:creator>
  <cp:lastModifiedBy>Luffi</cp:lastModifiedBy>
  <cp:revision>4</cp:revision>
  <dcterms:created xsi:type="dcterms:W3CDTF">2015-02-15T11:05:31Z</dcterms:created>
  <dcterms:modified xsi:type="dcterms:W3CDTF">2015-02-15T11:40:23Z</dcterms:modified>
</cp:coreProperties>
</file>